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79"/>
  </p:notesMasterIdLst>
  <p:handoutMasterIdLst>
    <p:handoutMasterId r:id="rId80"/>
  </p:handoutMasterIdLst>
  <p:sldIdLst>
    <p:sldId id="587" r:id="rId70"/>
    <p:sldId id="600" r:id="rId71"/>
    <p:sldId id="601" r:id="rId72"/>
    <p:sldId id="602" r:id="rId73"/>
    <p:sldId id="603" r:id="rId74"/>
    <p:sldId id="604" r:id="rId75"/>
    <p:sldId id="605" r:id="rId76"/>
    <p:sldId id="606" r:id="rId77"/>
    <p:sldId id="595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-1040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notesMaster" Target="notesMasters/notesMaster1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48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981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s://developers.arcgis.com/javascript/jsapi/esri.renderers.smartmapping-amd.html" TargetMode="External"/><Relationship Id="rId6" Type="http://schemas.openxmlformats.org/officeDocument/2006/relationships/hyperlink" Target="https://developers.arcgis.com/javascript/jsapi/featurelayerstatistics-amd.html" TargetMode="External"/><Relationship Id="rId7" Type="http://schemas.openxmlformats.org/officeDocument/2006/relationships/hyperlink" Target="https://developers.arcgis.com/javascript/jsapi/colorinfoslider-amd.html" TargetMode="External"/><Relationship Id="rId8" Type="http://schemas.openxmlformats.org/officeDocument/2006/relationships/hyperlink" Target="https://developers.arcgis.com/javascript/jsapi/sizeinfoslider-amd.html" TargetMode="External"/><Relationship Id="rId9" Type="http://schemas.openxmlformats.org/officeDocument/2006/relationships/hyperlink" Target="https://github.com/ekenes/conferences/tree/master/ds-2016/smart-mapping" TargetMode="External"/><Relationship Id="rId10" Type="http://schemas.openxmlformats.org/officeDocument/2006/relationships/hyperlink" Target="https://github.com/ekenes/esri-js-samples/tree/master/smart-mapping" TargetMode="External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33121" y="2745651"/>
            <a:ext cx="8525773" cy="914400"/>
          </a:xfrm>
        </p:spPr>
        <p:txBody>
          <a:bodyPr/>
          <a:lstStyle/>
          <a:p>
            <a:r>
              <a:rPr lang="en-GB" sz="4800" dirty="0">
                <a:cs typeface="AvenirNext LT Pro Demi"/>
              </a:rPr>
              <a:t>Building a Web App for Data Exploration with </a:t>
            </a:r>
            <a:br>
              <a:rPr lang="en-GB" sz="4800" dirty="0">
                <a:cs typeface="AvenirNext LT Pro Demi"/>
              </a:rPr>
            </a:br>
            <a:r>
              <a:rPr lang="en-GB" sz="4800" dirty="0">
                <a:cs typeface="AvenirNext LT Pro Demi"/>
              </a:rPr>
              <a:t>Smart Mapping</a:t>
            </a:r>
            <a:endParaRPr lang="en-US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28801" y="3782676"/>
            <a:ext cx="8534401" cy="914400"/>
          </a:xfrm>
        </p:spPr>
        <p:txBody>
          <a:bodyPr/>
          <a:lstStyle/>
          <a:p>
            <a:r>
              <a:rPr lang="en-US" sz="2800" dirty="0">
                <a:cs typeface="AvenirNext LT Pro Thin"/>
              </a:rPr>
              <a:t>Kristian Ekenes and Jeremy Bartley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Mexico Demographics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81452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4" name="Picture 3" descr="Screen Shot 2017-03-03 at 8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48" y="1433492"/>
            <a:ext cx="8699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306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2" name="Picture 1" descr="Screen Shot 2017-03-03 at 8.58.2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52" y="0"/>
            <a:ext cx="7925519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2210344" y="6389592"/>
            <a:ext cx="6855064" cy="468407"/>
          </a:xfrm>
          <a:prstGeom prst="ellipse">
            <a:avLst/>
          </a:prstGeom>
          <a:noFill/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7172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6" name="Picture 5" descr="Screen Shot 2017-03-03 at 8.58.4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46" y="1606898"/>
            <a:ext cx="6832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2558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5" name="Picture 4" descr="Screen Shot 2017-03-03 at 8.58.5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57770" cy="6858000"/>
          </a:xfrm>
          <a:prstGeom prst="rect">
            <a:avLst/>
          </a:prstGeom>
        </p:spPr>
      </p:pic>
      <p:pic>
        <p:nvPicPr>
          <p:cNvPr id="6" name="Picture 5" descr="Screen Shot 2017-03-03 at 9.07.5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719" y="1564390"/>
            <a:ext cx="2971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924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82625" y="506577"/>
            <a:ext cx="10826496" cy="553998"/>
          </a:xfrm>
        </p:spPr>
        <p:txBody>
          <a:bodyPr/>
          <a:lstStyle/>
          <a:p>
            <a:r>
              <a:rPr lang="en-US" sz="3600" dirty="0" smtClean="0"/>
              <a:t>Resources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4400" y="1178189"/>
            <a:ext cx="6652098" cy="4977246"/>
          </a:xfrm>
        </p:spPr>
        <p:txBody>
          <a:bodyPr/>
          <a:lstStyle/>
          <a:p>
            <a:r>
              <a:rPr lang="en-US" dirty="0" smtClean="0"/>
              <a:t>Documentation</a:t>
            </a:r>
          </a:p>
          <a:p>
            <a:pPr lvl="1"/>
            <a:r>
              <a:rPr lang="en-US" dirty="0">
                <a:hlinkClick r:id="rId5"/>
              </a:rPr>
              <a:t>https://developers.arcgis.com/javascript/jsapi/esri.renderers.smartmapping-</a:t>
            </a:r>
            <a:r>
              <a:rPr lang="en-US" dirty="0" smtClean="0">
                <a:hlinkClick r:id="rId5"/>
              </a:rPr>
              <a:t>amd.html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https://developers.arcgis.com/javascript/jsapi/featurelayerstatistics-</a:t>
            </a:r>
            <a:r>
              <a:rPr lang="en-US" dirty="0" smtClean="0">
                <a:hlinkClick r:id="rId6"/>
              </a:rPr>
              <a:t>amd.html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https://developers.arcgis.com/javascript/jsapi/colorinfoslider-</a:t>
            </a:r>
            <a:r>
              <a:rPr lang="en-US" dirty="0" smtClean="0">
                <a:hlinkClick r:id="rId7"/>
              </a:rPr>
              <a:t>amd.html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https://developers.arcgis.com/javascript/jsapi/sizeinfoslider-</a:t>
            </a:r>
            <a:r>
              <a:rPr lang="en-US" dirty="0" smtClean="0">
                <a:hlinkClick r:id="rId8"/>
              </a:rPr>
              <a:t>amd.html</a:t>
            </a:r>
            <a:endParaRPr lang="en-US" dirty="0" smtClean="0"/>
          </a:p>
          <a:p>
            <a:pPr marL="283464" lvl="1" indent="0">
              <a:buNone/>
            </a:pPr>
            <a:endParaRPr lang="en-US" dirty="0" smtClean="0"/>
          </a:p>
          <a:p>
            <a:r>
              <a:rPr lang="en-US" dirty="0" smtClean="0"/>
              <a:t>Demos/samples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>
                <a:hlinkClick r:id="rId9"/>
              </a:rPr>
              <a:t>https://github.com/ekenes/conferences/tree/master/ds-</a:t>
            </a:r>
            <a:r>
              <a:rPr lang="en-US" dirty="0" smtClean="0">
                <a:hlinkClick r:id="rId9"/>
              </a:rPr>
              <a:t>2017/</a:t>
            </a:r>
            <a:r>
              <a:rPr lang="en-US" dirty="0">
                <a:hlinkClick r:id="rId9"/>
              </a:rPr>
              <a:t>smart-</a:t>
            </a:r>
            <a:r>
              <a:rPr lang="en-US" dirty="0" smtClean="0">
                <a:hlinkClick r:id="rId9"/>
              </a:rPr>
              <a:t>mapping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>
                <a:hlinkClick r:id="rId10"/>
              </a:rPr>
              <a:t>https://github.com/ekenes/esri-js-samples/tree/master/smart-</a:t>
            </a:r>
            <a:r>
              <a:rPr lang="en-US" dirty="0" smtClean="0">
                <a:hlinkClick r:id="rId10"/>
              </a:rPr>
              <a:t>mapping</a:t>
            </a:r>
            <a:endParaRPr lang="en-US" dirty="0" smtClean="0"/>
          </a:p>
        </p:txBody>
      </p:sp>
      <p:pic>
        <p:nvPicPr>
          <p:cNvPr id="4" name="Picture 3" descr="Screen Shot 2017-03-03 at 9.09.43 A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98" y="0"/>
            <a:ext cx="4599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0552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6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297</Words>
  <Application>Microsoft Macintosh PowerPoint</Application>
  <PresentationFormat>Custom</PresentationFormat>
  <Paragraphs>49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Esri_Corporate_Template-Dark</vt:lpstr>
      <vt:lpstr>Building a Web App for Data Exploration with  Smart Mapping</vt:lpstr>
      <vt:lpstr>Sample App</vt:lpstr>
      <vt:lpstr>PowerPoint Presentation</vt:lpstr>
      <vt:lpstr>PowerPoint Presentation</vt:lpstr>
      <vt:lpstr>PowerPoint Presentation</vt:lpstr>
      <vt:lpstr>PowerPoint Presentation</vt:lpstr>
      <vt:lpstr>Resources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2017-03-03T17:11:29Z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